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3600" b="1" dirty="0" smtClean="0"/>
              <a:t>Subject: Professional English.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Word Formation Process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Clipping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It is shortening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of a poly-syllabic word.</a:t>
            </a:r>
            <a:endParaRPr lang="en-IN" sz="5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5900" b="1" dirty="0" smtClean="0">
                <a:latin typeface="Times New Roman" pitchFamily="18" charset="0"/>
                <a:cs typeface="Times New Roman" pitchFamily="18" charset="0"/>
              </a:rPr>
              <a:t>Types of clipping: </a:t>
            </a:r>
          </a:p>
          <a:p>
            <a:pPr lvl="0"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back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clipping, fore-clipping, middle and complex clipping</a:t>
            </a:r>
            <a:endParaRPr lang="en-IN" sz="5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Examples: </a:t>
            </a:r>
          </a:p>
          <a:p>
            <a:pPr lvl="0"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facsimile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= fax</a:t>
            </a:r>
            <a:endParaRPr lang="en-IN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fanatic = fan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telephone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phone</a:t>
            </a: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gasoline = gas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influenza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= flu</a:t>
            </a:r>
            <a:endParaRPr lang="en-IN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i="1" dirty="0" smtClean="0">
                <a:latin typeface="Times New Roman" pitchFamily="18" charset="0"/>
                <a:cs typeface="Times New Roman" pitchFamily="18" charset="0"/>
              </a:rPr>
              <a:t>cable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tele</a:t>
            </a:r>
            <a:r>
              <a:rPr lang="en-US" sz="5900" i="1" dirty="0" smtClean="0">
                <a:latin typeface="Times New Roman" pitchFamily="18" charset="0"/>
                <a:cs typeface="Times New Roman" pitchFamily="18" charset="0"/>
              </a:rPr>
              <a:t>gram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= cablegram gym, lab, exam, math,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   There </a:t>
            </a:r>
            <a:r>
              <a:rPr lang="en-US" dirty="0" smtClean="0"/>
              <a:t>are many ways to create new </a:t>
            </a:r>
            <a:r>
              <a:rPr lang="en-US" dirty="0" smtClean="0"/>
              <a:t>words </a:t>
            </a:r>
            <a:r>
              <a:rPr lang="en-US" dirty="0" smtClean="0"/>
              <a:t>a mass of new words surrounding us, brought to us both consciously by language trends and unconsciously through language change over </a:t>
            </a:r>
            <a:r>
              <a:rPr lang="en-US" dirty="0" smtClean="0"/>
              <a:t>time.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b="1" dirty="0" smtClean="0"/>
              <a:t>                                                    </a:t>
            </a: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>                                              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Coinage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 formation process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inventing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entirely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words.</a:t>
            </a: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Google</a:t>
            </a: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COVID19</a:t>
            </a: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Twitter</a:t>
            </a: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many more….</a:t>
            </a: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Borrowing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Borrowing is the process of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using the actual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words from foreign languages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Examples of borrowed words</a:t>
            </a:r>
            <a:endParaRPr lang="en-IN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Latin words: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interim, memorandum, agenda, p.m. and a.m., sponsor.</a:t>
            </a:r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Greek 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pneumonia, panorama, psychoanalysis, psychology, python</a:t>
            </a:r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French: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bureau, café, chauffeur, abattoir, attaché, á la carte</a:t>
            </a:r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Sanskrit: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chakra, mahatma, nirvana, musk</a:t>
            </a:r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Hindi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-avatar, bungalow, jungle, pajamas, verandah, shampoo, yoga, pundit, cheetah</a:t>
            </a:r>
            <a:endParaRPr lang="en-IN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/>
              <a:t>Compounding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3500" dirty="0" smtClean="0"/>
              <a:t>   Compounding </a:t>
            </a:r>
            <a:r>
              <a:rPr lang="en-US" sz="3500" dirty="0" smtClean="0"/>
              <a:t>is the process </a:t>
            </a:r>
            <a:r>
              <a:rPr lang="en-US" sz="3500" dirty="0" smtClean="0"/>
              <a:t>of putting words together </a:t>
            </a:r>
            <a:r>
              <a:rPr lang="en-US" sz="3500" dirty="0" smtClean="0"/>
              <a:t>to build a new one that ''does not denote two things, but one'' and that is ''pronounced as one unit''</a:t>
            </a:r>
            <a:endParaRPr lang="en-IN" sz="3500" dirty="0" smtClean="0"/>
          </a:p>
          <a:p>
            <a:pPr lvl="0">
              <a:buNone/>
            </a:pPr>
            <a:r>
              <a:rPr lang="en-US" sz="3500" dirty="0" smtClean="0"/>
              <a:t>    </a:t>
            </a:r>
            <a:r>
              <a:rPr lang="en-US" sz="3500" b="1" dirty="0" smtClean="0"/>
              <a:t>Examples: </a:t>
            </a:r>
          </a:p>
          <a:p>
            <a:pPr lvl="0"/>
            <a:r>
              <a:rPr lang="en-US" sz="3500" dirty="0" smtClean="0"/>
              <a:t>-</a:t>
            </a:r>
            <a:r>
              <a:rPr lang="en-US" sz="3500" dirty="0" smtClean="0"/>
              <a:t>handbag=hand + bag;</a:t>
            </a:r>
            <a:endParaRPr lang="en-IN" sz="3500" dirty="0" smtClean="0"/>
          </a:p>
          <a:p>
            <a:r>
              <a:rPr lang="en-US" sz="3500" dirty="0" smtClean="0"/>
              <a:t>-wallpaper=wall + paper;</a:t>
            </a:r>
            <a:endParaRPr lang="en-IN" sz="3500" dirty="0" smtClean="0"/>
          </a:p>
          <a:p>
            <a:r>
              <a:rPr lang="en-US" sz="3500" dirty="0" smtClean="0"/>
              <a:t>-fingerprint=finger + </a:t>
            </a:r>
            <a:r>
              <a:rPr lang="en-US" sz="3500" dirty="0" smtClean="0"/>
              <a:t>print;</a:t>
            </a:r>
            <a:endParaRPr lang="en-IN" sz="3500" dirty="0" smtClean="0"/>
          </a:p>
          <a:p>
            <a:r>
              <a:rPr lang="en-US" sz="3500" dirty="0" smtClean="0"/>
              <a:t>-sunburn=sun + </a:t>
            </a:r>
            <a:r>
              <a:rPr lang="en-US" sz="3500" dirty="0" smtClean="0"/>
              <a:t>burn.</a:t>
            </a:r>
          </a:p>
          <a:p>
            <a:r>
              <a:rPr lang="en-US" sz="3500" dirty="0" smtClean="0"/>
              <a:t>-whiteboard=white + board</a:t>
            </a:r>
            <a:r>
              <a:rPr lang="en-US" dirty="0" smtClean="0"/>
              <a:t>.</a:t>
            </a:r>
            <a:endParaRPr lang="en-IN" dirty="0" smtClean="0"/>
          </a:p>
          <a:p>
            <a:r>
              <a:rPr lang="en-US" dirty="0" smtClean="0"/>
              <a:t> 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/>
              <a:t>Derivation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    Derivation</a:t>
            </a:r>
            <a:r>
              <a:rPr lang="en-US" dirty="0" smtClean="0"/>
              <a:t>, as ''the most common word formation process'', builds new words by </a:t>
            </a:r>
            <a:r>
              <a:rPr lang="en-US" dirty="0" smtClean="0"/>
              <a:t>adding prefix and suffix.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Example:</a:t>
            </a:r>
            <a:endParaRPr lang="en-IN" b="1" dirty="0" smtClean="0"/>
          </a:p>
          <a:p>
            <a:pPr lvl="0"/>
            <a:r>
              <a:rPr lang="en-US" dirty="0" smtClean="0"/>
              <a:t>By prefixes: </a:t>
            </a:r>
            <a:r>
              <a:rPr lang="en-US" b="1" dirty="0" smtClean="0"/>
              <a:t>un</a:t>
            </a:r>
            <a:r>
              <a:rPr lang="en-US" dirty="0" smtClean="0"/>
              <a:t>-usual , </a:t>
            </a:r>
            <a:r>
              <a:rPr lang="en-US" b="1" dirty="0" err="1" smtClean="0"/>
              <a:t>mis</a:t>
            </a:r>
            <a:r>
              <a:rPr lang="en-US" dirty="0" smtClean="0"/>
              <a:t>-pronounce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mis</a:t>
            </a:r>
            <a:r>
              <a:rPr lang="en-US" dirty="0" smtClean="0"/>
              <a:t>-lead</a:t>
            </a:r>
            <a:r>
              <a:rPr lang="en-US" dirty="0" smtClean="0"/>
              <a:t>,	</a:t>
            </a:r>
            <a:r>
              <a:rPr lang="en-US" b="1" dirty="0" err="1" smtClean="0"/>
              <a:t>dis</a:t>
            </a:r>
            <a:r>
              <a:rPr lang="en-US" dirty="0" smtClean="0"/>
              <a:t>-respect</a:t>
            </a:r>
            <a:endParaRPr lang="en-IN" dirty="0" smtClean="0"/>
          </a:p>
          <a:p>
            <a:pPr lvl="0"/>
            <a:r>
              <a:rPr lang="en-US" dirty="0" smtClean="0"/>
              <a:t>By suffixes: care-</a:t>
            </a:r>
            <a:r>
              <a:rPr lang="en-US" b="1" dirty="0" smtClean="0"/>
              <a:t>less</a:t>
            </a:r>
            <a:r>
              <a:rPr lang="en-US" dirty="0" smtClean="0"/>
              <a:t>,	child-</a:t>
            </a:r>
            <a:r>
              <a:rPr lang="en-US" b="1" dirty="0" err="1" smtClean="0"/>
              <a:t>ish</a:t>
            </a:r>
            <a:endParaRPr lang="en-IN" b="1" dirty="0" smtClean="0"/>
          </a:p>
          <a:p>
            <a:r>
              <a:rPr lang="en-US" dirty="0" smtClean="0"/>
              <a:t>faith-</a:t>
            </a:r>
            <a:r>
              <a:rPr lang="en-US" b="1" dirty="0" err="1" smtClean="0"/>
              <a:t>ful</a:t>
            </a:r>
            <a:endParaRPr lang="en-IN" b="1" dirty="0" smtClean="0"/>
          </a:p>
          <a:p>
            <a:pPr lvl="0"/>
            <a:r>
              <a:rPr lang="en-US" dirty="0" smtClean="0"/>
              <a:t>prefix and suffix: </a:t>
            </a:r>
            <a:r>
              <a:rPr lang="en-US" b="1" dirty="0" err="1" smtClean="0"/>
              <a:t>dis</a:t>
            </a:r>
            <a:r>
              <a:rPr lang="en-US" dirty="0" smtClean="0"/>
              <a:t>-loyal-</a:t>
            </a:r>
            <a:r>
              <a:rPr lang="en-US" b="1" dirty="0" err="1" smtClean="0"/>
              <a:t>ty</a:t>
            </a:r>
            <a:endParaRPr lang="en-IN" b="1" dirty="0" smtClean="0"/>
          </a:p>
          <a:p>
            <a:r>
              <a:rPr lang="en-US" b="1" dirty="0" smtClean="0"/>
              <a:t>un</a:t>
            </a:r>
            <a:r>
              <a:rPr lang="en-US" dirty="0" smtClean="0"/>
              <a:t>-erring-</a:t>
            </a:r>
            <a:r>
              <a:rPr lang="en-US" b="1" dirty="0" err="1" smtClean="0"/>
              <a:t>ly</a:t>
            </a:r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/>
              <a:t>Blending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   A </a:t>
            </a:r>
            <a:r>
              <a:rPr lang="en-US" dirty="0" smtClean="0"/>
              <a:t>blending is a combination of two or </a:t>
            </a:r>
            <a:r>
              <a:rPr lang="en-US" dirty="0" smtClean="0"/>
              <a:t>more words </a:t>
            </a:r>
            <a:r>
              <a:rPr lang="en-US" dirty="0" smtClean="0"/>
              <a:t>to create a new one, usually by </a:t>
            </a:r>
            <a:r>
              <a:rPr lang="en-US" dirty="0" smtClean="0"/>
              <a:t>taking the </a:t>
            </a:r>
            <a:r>
              <a:rPr lang="en-US" dirty="0" smtClean="0"/>
              <a:t>beginning of the </a:t>
            </a:r>
            <a:r>
              <a:rPr lang="en-US" dirty="0" smtClean="0"/>
              <a:t>one </a:t>
            </a:r>
            <a:r>
              <a:rPr lang="en-US" dirty="0" smtClean="0"/>
              <a:t>word and the end of the other </a:t>
            </a:r>
            <a:r>
              <a:rPr lang="en-US" dirty="0" smtClean="0"/>
              <a:t>one.</a:t>
            </a:r>
            <a:endParaRPr lang="en-IN" dirty="0" smtClean="0"/>
          </a:p>
          <a:p>
            <a:pPr lvl="0"/>
            <a:r>
              <a:rPr lang="en-US" dirty="0" smtClean="0"/>
              <a:t>Examples: </a:t>
            </a:r>
          </a:p>
          <a:p>
            <a:pPr lvl="0"/>
            <a:r>
              <a:rPr lang="en-US" dirty="0" smtClean="0"/>
              <a:t>brunch </a:t>
            </a:r>
            <a:r>
              <a:rPr lang="en-US" dirty="0" smtClean="0"/>
              <a:t>=breakfast+ lunch </a:t>
            </a:r>
          </a:p>
          <a:p>
            <a:pPr lvl="0"/>
            <a:r>
              <a:rPr lang="en-US" dirty="0" smtClean="0"/>
              <a:t>smog </a:t>
            </a:r>
            <a:r>
              <a:rPr lang="en-US" dirty="0" smtClean="0"/>
              <a:t>= smoke + fog</a:t>
            </a:r>
            <a:endParaRPr lang="en-IN" dirty="0" smtClean="0"/>
          </a:p>
          <a:p>
            <a:r>
              <a:rPr lang="en-US" dirty="0" smtClean="0"/>
              <a:t>emoticon </a:t>
            </a:r>
            <a:r>
              <a:rPr lang="en-US" dirty="0" smtClean="0"/>
              <a:t>= emotion + icon </a:t>
            </a:r>
            <a:endParaRPr lang="en-US" dirty="0" smtClean="0"/>
          </a:p>
          <a:p>
            <a:r>
              <a:rPr lang="en-US" dirty="0" smtClean="0"/>
              <a:t>webinar </a:t>
            </a:r>
            <a:r>
              <a:rPr lang="en-US" dirty="0" smtClean="0"/>
              <a:t>= web+ </a:t>
            </a:r>
            <a:r>
              <a:rPr lang="en-US" dirty="0" smtClean="0"/>
              <a:t>seminar</a:t>
            </a:r>
          </a:p>
          <a:p>
            <a:pPr lvl="0"/>
            <a:r>
              <a:rPr lang="en-US" dirty="0" err="1" smtClean="0"/>
              <a:t>Netizen</a:t>
            </a:r>
            <a:r>
              <a:rPr lang="en-US" dirty="0" smtClean="0"/>
              <a:t> = internet+ citizen</a:t>
            </a:r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Backformation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It is the </a:t>
            </a:r>
            <a:r>
              <a:rPr lang="en-US" dirty="0" smtClean="0"/>
              <a:t>reduction of nouns to form </a:t>
            </a:r>
            <a:r>
              <a:rPr lang="en-US" dirty="0" smtClean="0"/>
              <a:t>verbs.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Examples: </a:t>
            </a:r>
          </a:p>
          <a:p>
            <a:r>
              <a:rPr lang="en-US" dirty="0" smtClean="0"/>
              <a:t>television </a:t>
            </a:r>
            <a:r>
              <a:rPr lang="en-US" dirty="0" smtClean="0"/>
              <a:t>= </a:t>
            </a:r>
            <a:r>
              <a:rPr lang="en-US" dirty="0" smtClean="0"/>
              <a:t>televise</a:t>
            </a:r>
          </a:p>
          <a:p>
            <a:r>
              <a:rPr lang="en-US" dirty="0" smtClean="0"/>
              <a:t>donation </a:t>
            </a:r>
            <a:r>
              <a:rPr lang="en-US" dirty="0" smtClean="0"/>
              <a:t>= donate </a:t>
            </a:r>
            <a:endParaRPr lang="en-US" dirty="0" smtClean="0"/>
          </a:p>
          <a:p>
            <a:r>
              <a:rPr lang="en-US" dirty="0" smtClean="0"/>
              <a:t>option </a:t>
            </a:r>
            <a:r>
              <a:rPr lang="en-US" dirty="0" smtClean="0"/>
              <a:t>= </a:t>
            </a:r>
            <a:r>
              <a:rPr lang="en-US" dirty="0" smtClean="0"/>
              <a:t>opt</a:t>
            </a:r>
            <a:endParaRPr lang="en-IN" dirty="0" smtClean="0"/>
          </a:p>
          <a:p>
            <a:r>
              <a:rPr lang="en-US" dirty="0" smtClean="0"/>
              <a:t>editor </a:t>
            </a:r>
            <a:r>
              <a:rPr lang="en-US" dirty="0" smtClean="0"/>
              <a:t>= edit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Acronym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Words </a:t>
            </a:r>
            <a:r>
              <a:rPr lang="en-US" dirty="0" smtClean="0"/>
              <a:t>from initials of a set of </a:t>
            </a:r>
            <a:r>
              <a:rPr lang="en-US" dirty="0" smtClean="0"/>
              <a:t>words.</a:t>
            </a:r>
            <a:endParaRPr lang="en-IN" dirty="0" smtClean="0"/>
          </a:p>
          <a:p>
            <a:pPr lvl="0">
              <a:buNone/>
            </a:pPr>
            <a:r>
              <a:rPr lang="en-US" b="1" dirty="0" smtClean="0"/>
              <a:t>Examples:</a:t>
            </a:r>
            <a:r>
              <a:rPr lang="en-US" dirty="0" smtClean="0"/>
              <a:t>	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SCUBA </a:t>
            </a:r>
            <a:r>
              <a:rPr lang="en-US" dirty="0" smtClean="0"/>
              <a:t>-</a:t>
            </a:r>
            <a:r>
              <a:rPr lang="en-US" b="1" dirty="0" smtClean="0"/>
              <a:t>S</a:t>
            </a:r>
            <a:r>
              <a:rPr lang="en-US" dirty="0" smtClean="0"/>
              <a:t>elf-</a:t>
            </a:r>
            <a:r>
              <a:rPr lang="en-US" b="1" dirty="0" smtClean="0"/>
              <a:t>C</a:t>
            </a:r>
            <a:r>
              <a:rPr lang="en-US" dirty="0" smtClean="0"/>
              <a:t>ontained </a:t>
            </a:r>
            <a:r>
              <a:rPr lang="en-US" b="1" dirty="0" smtClean="0"/>
              <a:t>U</a:t>
            </a:r>
            <a:r>
              <a:rPr lang="en-US" dirty="0" smtClean="0"/>
              <a:t>nderwater </a:t>
            </a:r>
            <a:r>
              <a:rPr lang="en-US" b="1" dirty="0" smtClean="0"/>
              <a:t>B</a:t>
            </a:r>
            <a:r>
              <a:rPr lang="en-US" dirty="0" smtClean="0"/>
              <a:t>reathing </a:t>
            </a:r>
            <a:r>
              <a:rPr lang="en-US" b="1" dirty="0" smtClean="0"/>
              <a:t>A</a:t>
            </a:r>
            <a:r>
              <a:rPr lang="en-US" dirty="0" smtClean="0"/>
              <a:t>pparatus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RADAR -</a:t>
            </a:r>
            <a:r>
              <a:rPr lang="en-US" b="1" dirty="0" smtClean="0"/>
              <a:t>Ra</a:t>
            </a:r>
            <a:r>
              <a:rPr lang="en-US" dirty="0" smtClean="0"/>
              <a:t>dio </a:t>
            </a:r>
            <a:r>
              <a:rPr lang="en-US" b="1" dirty="0" smtClean="0"/>
              <a:t>D</a:t>
            </a:r>
            <a:r>
              <a:rPr lang="en-US" dirty="0" smtClean="0"/>
              <a:t>etection </a:t>
            </a:r>
            <a:r>
              <a:rPr lang="en-US" b="1" dirty="0" smtClean="0"/>
              <a:t>A</a:t>
            </a:r>
            <a:r>
              <a:rPr lang="en-US" dirty="0" smtClean="0"/>
              <a:t>nd </a:t>
            </a:r>
            <a:r>
              <a:rPr lang="en-US" b="1" dirty="0" smtClean="0"/>
              <a:t>R</a:t>
            </a:r>
            <a:r>
              <a:rPr lang="en-US" dirty="0" smtClean="0"/>
              <a:t>anging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LASER –</a:t>
            </a:r>
            <a:r>
              <a:rPr lang="en-US" b="1" dirty="0" smtClean="0"/>
              <a:t>L</a:t>
            </a:r>
            <a:r>
              <a:rPr lang="en-US" dirty="0" smtClean="0"/>
              <a:t>ight </a:t>
            </a:r>
            <a:r>
              <a:rPr lang="en-US" b="1" dirty="0" smtClean="0"/>
              <a:t>A</a:t>
            </a:r>
            <a:r>
              <a:rPr lang="en-US" dirty="0" smtClean="0"/>
              <a:t>mplification </a:t>
            </a:r>
            <a:r>
              <a:rPr lang="en-US" dirty="0" smtClean="0"/>
              <a:t>by </a:t>
            </a:r>
            <a:r>
              <a:rPr lang="en-US" b="1" dirty="0" smtClean="0"/>
              <a:t>S</a:t>
            </a:r>
            <a:r>
              <a:rPr lang="en-US" dirty="0" smtClean="0"/>
              <a:t>timulated </a:t>
            </a:r>
            <a:r>
              <a:rPr lang="en-US" b="1" dirty="0" smtClean="0"/>
              <a:t>E</a:t>
            </a:r>
            <a:r>
              <a:rPr lang="en-US" dirty="0" smtClean="0"/>
              <a:t>mission of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R</a:t>
            </a:r>
            <a:r>
              <a:rPr lang="en-US" dirty="0" smtClean="0"/>
              <a:t>adiation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PIN-</a:t>
            </a:r>
            <a:r>
              <a:rPr lang="en-US" b="1" dirty="0" smtClean="0"/>
              <a:t>P</a:t>
            </a:r>
            <a:r>
              <a:rPr lang="en-US" dirty="0" smtClean="0"/>
              <a:t>ersonal </a:t>
            </a:r>
            <a:r>
              <a:rPr lang="en-US" b="1" dirty="0" smtClean="0"/>
              <a:t>I</a:t>
            </a:r>
            <a:r>
              <a:rPr lang="en-US" dirty="0" smtClean="0"/>
              <a:t>dentification </a:t>
            </a:r>
            <a:r>
              <a:rPr lang="en-US" b="1" dirty="0" smtClean="0"/>
              <a:t>N</a:t>
            </a:r>
            <a:r>
              <a:rPr lang="en-US" dirty="0" smtClean="0"/>
              <a:t>umber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/>
              <a:t>Onomatopoeia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This </a:t>
            </a:r>
            <a:r>
              <a:rPr lang="en-US" dirty="0" smtClean="0"/>
              <a:t>special type of word that depicts ''the sound associated with what is named''</a:t>
            </a:r>
            <a:endParaRPr lang="en-IN" dirty="0" smtClean="0"/>
          </a:p>
          <a:p>
            <a:r>
              <a:rPr lang="en-US" dirty="0" smtClean="0"/>
              <a:t>Examples: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buzz</a:t>
            </a:r>
            <a:r>
              <a:rPr lang="en-US" dirty="0" smtClean="0"/>
              <a:t>, hiss, sizzle, cuckoo, crash, bang, hush, ticktack, etc.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</TotalTime>
  <Words>441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Word Formation Process</vt:lpstr>
      <vt:lpstr>                                                                                                    Coinage </vt:lpstr>
      <vt:lpstr>Borrowing </vt:lpstr>
      <vt:lpstr>Compounding </vt:lpstr>
      <vt:lpstr>Derivation </vt:lpstr>
      <vt:lpstr>Blending </vt:lpstr>
      <vt:lpstr>Backformation </vt:lpstr>
      <vt:lpstr>Acronym </vt:lpstr>
      <vt:lpstr>Onomatopoeia </vt:lpstr>
      <vt:lpstr>Clipping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Formation Process</dc:title>
  <dc:creator>ZAQ</dc:creator>
  <cp:lastModifiedBy>ZAQ</cp:lastModifiedBy>
  <cp:revision>6</cp:revision>
  <dcterms:created xsi:type="dcterms:W3CDTF">2006-08-16T00:00:00Z</dcterms:created>
  <dcterms:modified xsi:type="dcterms:W3CDTF">2020-03-29T17:40:20Z</dcterms:modified>
</cp:coreProperties>
</file>